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notesMasterIdLst>
    <p:notesMasterId r:id="rId11"/>
  </p:notesMasterIdLst>
  <p:sldIdLst>
    <p:sldId id="256" r:id="rId2"/>
    <p:sldId id="265" r:id="rId3"/>
    <p:sldId id="266" r:id="rId4"/>
    <p:sldId id="264" r:id="rId5"/>
    <p:sldId id="270" r:id="rId6"/>
    <p:sldId id="271" r:id="rId7"/>
    <p:sldId id="262" r:id="rId8"/>
    <p:sldId id="268" r:id="rId9"/>
    <p:sldId id="263" r:id="rId10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B63D"/>
    <a:srgbClr val="FFFFCB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500" cy="501650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6" y="1"/>
            <a:ext cx="2984500" cy="501650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r">
              <a:defRPr sz="1200"/>
            </a:lvl1pPr>
          </a:lstStyle>
          <a:p>
            <a:fld id="{CE223221-F2C1-4B4A-8DA1-4E6529FC540A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9" rIns="91436" bIns="457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36" tIns="45719" rIns="91436" bIns="4571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064"/>
            <a:ext cx="2984500" cy="501650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6" y="9517064"/>
            <a:ext cx="2984500" cy="501650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r">
              <a:defRPr sz="1200"/>
            </a:lvl1pPr>
          </a:lstStyle>
          <a:p>
            <a:fld id="{DFD75D43-B2B0-47E1-BE9F-DE27A5823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7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E588A-EB09-4B51-8E19-790F4C93091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1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1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6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6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1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7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6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4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7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9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8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4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30"/>
            <a:ext cx="12192000" cy="69607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33" y="1808710"/>
            <a:ext cx="2538932" cy="4630189"/>
          </a:xfrm>
          <a:prstGeom prst="rect">
            <a:avLst/>
          </a:prstGeom>
        </p:spPr>
      </p:pic>
      <p:pic>
        <p:nvPicPr>
          <p:cNvPr id="6" name="Голос0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17983" y="5572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64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5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6458" cy="68580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00" y="2060620"/>
            <a:ext cx="3193237" cy="4221440"/>
          </a:xfrm>
          <a:prstGeom prst="rect">
            <a:avLst/>
          </a:prstGeom>
        </p:spPr>
      </p:pic>
      <p:pic>
        <p:nvPicPr>
          <p:cNvPr id="3" name="Голос00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22738" y="56724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46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лья\Documents\KINGSTON\картинки\dysarthria_zerkalo-771199.jpg"/>
          <p:cNvPicPr>
            <a:picLocks noChangeAspect="1" noChangeArrowheads="1"/>
          </p:cNvPicPr>
          <p:nvPr/>
        </p:nvPicPr>
        <p:blipFill>
          <a:blip r:embed="rId2" cstate="print"/>
          <a:srcRect t="41001" r="64961" b="4473"/>
          <a:stretch>
            <a:fillRect/>
          </a:stretch>
        </p:blipFill>
        <p:spPr bwMode="auto">
          <a:xfrm>
            <a:off x="3023658" y="4077072"/>
            <a:ext cx="1936619" cy="17905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9510" y="4149080"/>
            <a:ext cx="7680853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5400000" rev="0"/>
              </a:camera>
              <a:lightRig rig="threePt" dir="t"/>
            </a:scene3d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    СПАСЛИ   НАС.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СПАСИБО   ДРУЗЬЯ!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УДАЧИ ВАМ!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927648" y="1556793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   СПАСЛИ   НАС.            </a:t>
            </a:r>
          </a:p>
        </p:txBody>
      </p:sp>
      <p:sp>
        <p:nvSpPr>
          <p:cNvPr id="13" name="TextBox 12"/>
          <p:cNvSpPr txBox="1"/>
          <p:nvPr/>
        </p:nvSpPr>
        <p:spPr>
          <a:xfrm flipH="1" flipV="1">
            <a:off x="1775520" y="2276873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  ДРУЗЬЯ!</a:t>
            </a:r>
          </a:p>
        </p:txBody>
      </p:sp>
      <p:sp>
        <p:nvSpPr>
          <p:cNvPr id="14" name="TextBox 13"/>
          <p:cNvSpPr txBox="1"/>
          <p:nvPr/>
        </p:nvSpPr>
        <p:spPr>
          <a:xfrm flipV="1">
            <a:off x="1679510" y="2924945"/>
            <a:ext cx="7104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УДАЧИ   ВАМ!</a:t>
            </a:r>
            <a:endParaRPr lang="ru-RU" sz="3600" dirty="0"/>
          </a:p>
        </p:txBody>
      </p:sp>
      <p:pic>
        <p:nvPicPr>
          <p:cNvPr id="16" name="Picture 2" descr="C:\Users\Наталья\Documents\KINGSTON\картинки\dysarthria_zerkalo-771199.jpg"/>
          <p:cNvPicPr>
            <a:picLocks noChangeAspect="1" noChangeArrowheads="1"/>
          </p:cNvPicPr>
          <p:nvPr/>
        </p:nvPicPr>
        <p:blipFill>
          <a:blip r:embed="rId2" cstate="print"/>
          <a:srcRect t="41001" r="64961" b="4473"/>
          <a:stretch>
            <a:fillRect/>
          </a:stretch>
        </p:blipFill>
        <p:spPr bwMode="auto">
          <a:xfrm flipH="1">
            <a:off x="7536160" y="4149080"/>
            <a:ext cx="1936619" cy="17905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735627" y="1412776"/>
            <a:ext cx="7200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1583499" y="2564904"/>
            <a:ext cx="230425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735627" y="3717032"/>
            <a:ext cx="7200800" cy="720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8712291" y="2636912"/>
            <a:ext cx="24482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20000" contrast="-20000"/>
          </a:blip>
          <a:srcRect/>
          <a:stretch>
            <a:fillRect/>
          </a:stretch>
        </p:blipFill>
        <p:spPr bwMode="auto">
          <a:xfrm>
            <a:off x="2632158" y="1350500"/>
            <a:ext cx="7341836" cy="249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05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12468"/>
            <a:ext cx="9127375" cy="68455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49" y="1533524"/>
            <a:ext cx="2543175" cy="3482193"/>
          </a:xfrm>
          <a:prstGeom prst="rect">
            <a:avLst/>
          </a:prstGeom>
        </p:spPr>
      </p:pic>
      <p:pic>
        <p:nvPicPr>
          <p:cNvPr id="2" name="Голос00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88393" y="5731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09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3023659" y="404664"/>
            <a:ext cx="1152128" cy="864096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у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815413" y="4725144"/>
            <a:ext cx="1152128" cy="864096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6768075" y="5085184"/>
            <a:ext cx="1152128" cy="864096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Ы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9552384" y="4941168"/>
            <a:ext cx="1152128" cy="864096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7440149" y="476672"/>
            <a:ext cx="1152128" cy="864096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3695733" y="4941168"/>
            <a:ext cx="1152128" cy="864096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Ю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0857" y="1484784"/>
            <a:ext cx="9580187" cy="34163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Ч…чело         Щ…КА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</a:t>
            </a:r>
            <a:r>
              <a:rPr lang="ru-RU" sz="5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РОЩ…        ВОРЧ…Н         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Ж…</a:t>
            </a:r>
            <a:r>
              <a:rPr lang="ru-RU" sz="54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раф</a:t>
            </a:r>
            <a:r>
              <a:rPr lang="ru-RU" sz="5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  <a:r>
              <a:rPr lang="ru-RU" sz="5400" b="1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задач…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Ш…</a:t>
            </a:r>
            <a:r>
              <a:rPr lang="ru-RU" sz="54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шки</a:t>
            </a:r>
            <a:r>
              <a:rPr lang="ru-RU" sz="5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Ч…СЫ         </a:t>
            </a:r>
            <a:endParaRPr lang="ru-RU" sz="5400" b="1" cap="all" spc="0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67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86242" y="1124744"/>
            <a:ext cx="2590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чело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3045" y="112474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77554" y="2132856"/>
            <a:ext cx="1976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РОЩ 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36050" y="213285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95468" y="4149080"/>
            <a:ext cx="46242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  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20944" y="4149080"/>
            <a:ext cx="6485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08413" y="1196752"/>
            <a:ext cx="2106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   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46947" y="119675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87336" y="2132856"/>
            <a:ext cx="2876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ВОРЧ    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607138" y="2132856"/>
            <a:ext cx="4646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17234" y="3140968"/>
            <a:ext cx="2453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  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раф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72369" y="3140968"/>
            <a:ext cx="1297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5848" y="3068960"/>
            <a:ext cx="2171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15081" y="3068960"/>
            <a:ext cx="9677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615947" y="3992290"/>
            <a:ext cx="58566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Ч</a:t>
            </a: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" name="Рисунок 20" descr="волшебн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21433" y="5295630"/>
            <a:ext cx="2413337" cy="13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0619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B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" y="-35276"/>
            <a:ext cx="12125324" cy="68932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20" y="675074"/>
            <a:ext cx="5035639" cy="5171934"/>
          </a:xfrm>
          <a:prstGeom prst="rect">
            <a:avLst/>
          </a:prstGeom>
        </p:spPr>
      </p:pic>
      <p:pic>
        <p:nvPicPr>
          <p:cNvPr id="2" name="Голос00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0817" y="5795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76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4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391477" y="1916832"/>
            <a:ext cx="2400267" cy="72008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4079776" y="4725144"/>
            <a:ext cx="2976331" cy="864096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шарик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4655840" y="1124744"/>
            <a:ext cx="2784309" cy="864096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туфля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1007435" y="3645024"/>
            <a:ext cx="3072341" cy="864096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шляпа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8592277" y="1988840"/>
            <a:ext cx="2592288" cy="864096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сапог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5039883" y="3068960"/>
            <a:ext cx="2592288" cy="864096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сумка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волшебни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4246" y="3933056"/>
            <a:ext cx="2413337" cy="13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9821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30"/>
            <a:ext cx="12192000" cy="69607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346" y="1974965"/>
            <a:ext cx="2538932" cy="4630189"/>
          </a:xfrm>
          <a:prstGeom prst="rect">
            <a:avLst/>
          </a:prstGeom>
        </p:spPr>
      </p:pic>
      <p:pic>
        <p:nvPicPr>
          <p:cNvPr id="2" name="Королева конец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784" y="58097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86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253</TotalTime>
  <Words>67</Words>
  <Application>Microsoft Office PowerPoint</Application>
  <PresentationFormat>Произвольный</PresentationFormat>
  <Paragraphs>37</Paragraphs>
  <Slides>9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</dc:creator>
  <cp:lastModifiedBy>user</cp:lastModifiedBy>
  <cp:revision>38</cp:revision>
  <cp:lastPrinted>2017-03-22T15:47:53Z</cp:lastPrinted>
  <dcterms:created xsi:type="dcterms:W3CDTF">2017-03-05T05:41:57Z</dcterms:created>
  <dcterms:modified xsi:type="dcterms:W3CDTF">2017-03-22T15:48:37Z</dcterms:modified>
</cp:coreProperties>
</file>